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6C7C-FBBD-43B3-A7D9-EBBECFC8B8AE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C3B7-D9C0-40FE-871D-FBC909B7B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57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6C7C-FBBD-43B3-A7D9-EBBECFC8B8AE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C3B7-D9C0-40FE-871D-FBC909B7B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20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6C7C-FBBD-43B3-A7D9-EBBECFC8B8AE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C3B7-D9C0-40FE-871D-FBC909B7B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8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6C7C-FBBD-43B3-A7D9-EBBECFC8B8AE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C3B7-D9C0-40FE-871D-FBC909B7B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14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6C7C-FBBD-43B3-A7D9-EBBECFC8B8AE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C3B7-D9C0-40FE-871D-FBC909B7B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15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6C7C-FBBD-43B3-A7D9-EBBECFC8B8AE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C3B7-D9C0-40FE-871D-FBC909B7B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07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6C7C-FBBD-43B3-A7D9-EBBECFC8B8AE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C3B7-D9C0-40FE-871D-FBC909B7B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3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6C7C-FBBD-43B3-A7D9-EBBECFC8B8AE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C3B7-D9C0-40FE-871D-FBC909B7B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07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6C7C-FBBD-43B3-A7D9-EBBECFC8B8AE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C3B7-D9C0-40FE-871D-FBC909B7B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3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6C7C-FBBD-43B3-A7D9-EBBECFC8B8AE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C3B7-D9C0-40FE-871D-FBC909B7B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32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6C7C-FBBD-43B3-A7D9-EBBECFC8B8AE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C3B7-D9C0-40FE-871D-FBC909B7B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25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C6C7C-FBBD-43B3-A7D9-EBBECFC8B8AE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4C3B7-D9C0-40FE-871D-FBC909B7B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12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924944"/>
            <a:ext cx="3087216" cy="192951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1560" y="1772816"/>
            <a:ext cx="56521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Кредитные отчеты в </a:t>
            </a:r>
            <a:r>
              <a:rPr lang="ru-RU" sz="3200" b="1" dirty="0" err="1">
                <a:solidFill>
                  <a:srgbClr val="002060"/>
                </a:solidFill>
              </a:rPr>
              <a:t>микрофинансовом</a:t>
            </a:r>
            <a:r>
              <a:rPr lang="ru-RU" sz="3200" b="1" dirty="0">
                <a:solidFill>
                  <a:srgbClr val="002060"/>
                </a:solidFill>
              </a:rPr>
              <a:t> бизнесе</a:t>
            </a:r>
          </a:p>
        </p:txBody>
      </p:sp>
    </p:spTree>
    <p:extLst>
      <p:ext uri="{BB962C8B-B14F-4D97-AF65-F5344CB8AC3E}">
        <p14:creationId xmlns:p14="http://schemas.microsoft.com/office/powerpoint/2010/main" val="119266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Кредитные отчеты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54984"/>
          </a:xfrm>
        </p:spPr>
        <p:txBody>
          <a:bodyPr vert="horz" wrap="square" lIns="91440" tIns="45720" rIns="91440" bIns="45720" rtlCol="0">
            <a:sp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Основная </a:t>
            </a:r>
            <a:r>
              <a:rPr lang="ru-RU" sz="2000" b="1" dirty="0">
                <a:solidFill>
                  <a:srgbClr val="002060"/>
                </a:solidFill>
              </a:rPr>
              <a:t>часть кредитной истории раскрывается пользователю кредитной истории только на основании запроса, содержащего полную информацию о субъекте запрашиваемой кредитной истории из титульной части кредитной истории. </a:t>
            </a:r>
            <a:r>
              <a:rPr lang="ru-RU" sz="2000" b="1" dirty="0">
                <a:solidFill>
                  <a:srgbClr val="002060"/>
                </a:solidFill>
              </a:rPr>
              <a:t>-Кредитные отчеты представляются субъекту кредитной истории по его запросу в одной из двух форм: 1) в письменной форме, заверенной печатью бюро и подписью руководителя или его заместителя. </a:t>
            </a:r>
            <a:r>
              <a:rPr lang="ru-RU" sz="2000" b="1" dirty="0">
                <a:solidFill>
                  <a:srgbClr val="002060"/>
                </a:solidFill>
              </a:rPr>
              <a:t>2) в форме электронного документа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Кредитный </a:t>
            </a:r>
            <a:r>
              <a:rPr lang="ru-RU" sz="2000" b="1" dirty="0">
                <a:solidFill>
                  <a:srgbClr val="002060"/>
                </a:solidFill>
              </a:rPr>
              <a:t>отчет представляется в срок, не превышающий 10 дней со дня обращения в бюро с запросом о его предоставлении. </a:t>
            </a:r>
            <a:r>
              <a:rPr lang="ru-RU" sz="2000" b="1" dirty="0">
                <a:solidFill>
                  <a:srgbClr val="002060"/>
                </a:solidFill>
              </a:rPr>
              <a:t>-Кредитный отчет выдается пользователям только в форме электронного документа, юридическая сила которого подтверждена электронной цифровой подписью. Ссылка.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0"/>
            <a:ext cx="2439144" cy="152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27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1873"/>
          </a:xfrm>
        </p:spPr>
        <p:txBody>
          <a:bodyPr wrap="square">
            <a:spAutoFit/>
          </a:bodyPr>
          <a:lstStyle/>
          <a:p>
            <a:pPr marL="0"/>
            <a:r>
              <a:rPr lang="ru-RU" b="1" dirty="0">
                <a:solidFill>
                  <a:srgbClr val="002060"/>
                </a:solidFill>
              </a:rPr>
              <a:t>Идея обязать МФО передавать в бюро информацию о своих заемщиках принадлежит Минфину. Некоторые специалисты считают, что это выгодно </a:t>
            </a:r>
            <a:r>
              <a:rPr lang="ru-RU" b="1" dirty="0" err="1">
                <a:solidFill>
                  <a:srgbClr val="002060"/>
                </a:solidFill>
              </a:rPr>
              <a:t>микрофинансовым</a:t>
            </a:r>
            <a:r>
              <a:rPr lang="ru-RU" b="1" dirty="0">
                <a:solidFill>
                  <a:srgbClr val="002060"/>
                </a:solidFill>
              </a:rPr>
              <a:t> организациям. Другие уверены, что с помощью информации о </a:t>
            </a:r>
            <a:r>
              <a:rPr lang="ru-RU" b="1" dirty="0" err="1">
                <a:solidFill>
                  <a:srgbClr val="002060"/>
                </a:solidFill>
              </a:rPr>
              <a:t>микрозаймах</a:t>
            </a:r>
            <a:r>
              <a:rPr lang="ru-RU" b="1" dirty="0">
                <a:solidFill>
                  <a:srgbClr val="002060"/>
                </a:solidFill>
              </a:rPr>
              <a:t> банки будут снижать собственные риски.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0"/>
            <a:ext cx="2439144" cy="152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46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69660"/>
          </a:xfrm>
        </p:spPr>
        <p:txBody>
          <a:bodyPr vert="horz" wrap="square" lIns="91440" tIns="45720" rIns="91440" bIns="45720" rtlCol="0">
            <a:spAutoFit/>
          </a:bodyPr>
          <a:lstStyle/>
          <a:p>
            <a:pPr marL="0"/>
            <a:r>
              <a:rPr lang="ru-RU" b="1" dirty="0">
                <a:solidFill>
                  <a:srgbClr val="002060"/>
                </a:solidFill>
              </a:rPr>
              <a:t>Отсутствие партнерства с БКИ в будущем может привести к ухудшению качества портфелей самих МФО.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0"/>
            <a:ext cx="2439144" cy="152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0028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168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Кредитные отчеты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Donald</dc:creator>
  <cp:lastModifiedBy>Donald</cp:lastModifiedBy>
  <cp:revision>2</cp:revision>
  <dcterms:created xsi:type="dcterms:W3CDTF">2013-04-18T05:59:08Z</dcterms:created>
  <dcterms:modified xsi:type="dcterms:W3CDTF">2013-04-18T06:09:52Z</dcterms:modified>
</cp:coreProperties>
</file>